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76" r:id="rId7"/>
    <p:sldId id="267" r:id="rId8"/>
    <p:sldId id="277" r:id="rId9"/>
    <p:sldId id="263" r:id="rId10"/>
    <p:sldId id="264" r:id="rId11"/>
    <p:sldId id="265" r:id="rId12"/>
    <p:sldId id="27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9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동우 이" userId="a7807ccdf700237f" providerId="LiveId" clId="{2A989B33-A50C-447D-A3E0-B0C0EC9CA187}"/>
    <pc:docChg chg="delSld modSld sldOrd">
      <pc:chgData name="동우 이" userId="a7807ccdf700237f" providerId="LiveId" clId="{2A989B33-A50C-447D-A3E0-B0C0EC9CA187}" dt="2025-08-08T02:36:40.190" v="5" actId="1076"/>
      <pc:docMkLst>
        <pc:docMk/>
      </pc:docMkLst>
      <pc:sldChg chg="modSp mod">
        <pc:chgData name="동우 이" userId="a7807ccdf700237f" providerId="LiveId" clId="{2A989B33-A50C-447D-A3E0-B0C0EC9CA187}" dt="2025-08-08T02:36:40.190" v="5" actId="1076"/>
        <pc:sldMkLst>
          <pc:docMk/>
          <pc:sldMk cId="0" sldId="257"/>
        </pc:sldMkLst>
        <pc:picChg chg="mod">
          <ac:chgData name="동우 이" userId="a7807ccdf700237f" providerId="LiveId" clId="{2A989B33-A50C-447D-A3E0-B0C0EC9CA187}" dt="2025-08-08T02:36:40.190" v="5" actId="1076"/>
          <ac:picMkLst>
            <pc:docMk/>
            <pc:sldMk cId="0" sldId="257"/>
            <ac:picMk id="14" creationId="{00000000-0000-0000-0000-000000000000}"/>
          </ac:picMkLst>
        </pc:picChg>
      </pc:sldChg>
      <pc:sldChg chg="del">
        <pc:chgData name="동우 이" userId="a7807ccdf700237f" providerId="LiveId" clId="{2A989B33-A50C-447D-A3E0-B0C0EC9CA187}" dt="2025-08-08T02:35:25.593" v="4" actId="47"/>
        <pc:sldMkLst>
          <pc:docMk/>
          <pc:sldMk cId="0" sldId="258"/>
        </pc:sldMkLst>
      </pc:sldChg>
      <pc:sldChg chg="ord">
        <pc:chgData name="동우 이" userId="a7807ccdf700237f" providerId="LiveId" clId="{2A989B33-A50C-447D-A3E0-B0C0EC9CA187}" dt="2025-08-08T02:35:24.648" v="3"/>
        <pc:sldMkLst>
          <pc:docMk/>
          <pc:sldMk cId="0" sldId="260"/>
        </pc:sldMkLst>
      </pc:sldChg>
      <pc:sldChg chg="ord">
        <pc:chgData name="동우 이" userId="a7807ccdf700237f" providerId="LiveId" clId="{2A989B33-A50C-447D-A3E0-B0C0EC9CA187}" dt="2025-08-08T02:35:19.352" v="1"/>
        <pc:sldMkLst>
          <pc:docMk/>
          <pc:sldMk cId="0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10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6.png"/><Relationship Id="rId4" Type="http://schemas.openxmlformats.org/officeDocument/2006/relationships/video" Target="../media/media2.mp4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4724400"/>
            <a:ext cx="12496800" cy="557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2057400"/>
            <a:ext cx="61722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889000"/>
            <a:ext cx="11531600" cy="445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0200" y="4013200"/>
            <a:ext cx="35179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" y="419100"/>
            <a:ext cx="4749800" cy="248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C721F1-1D57-7B6D-DC06-16B2B0F1B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0" y="2247899"/>
            <a:ext cx="3810000" cy="6772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FDC937-BFDC-866B-92B5-923288B19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09" y="2247898"/>
            <a:ext cx="3810000" cy="6772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6CD31-F781-98D4-37A4-2B2CCCDB6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5" y="2247900"/>
            <a:ext cx="3810000" cy="67722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2D7A25B-5DAF-DE77-8CE7-060013270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6275" y="8858250"/>
            <a:ext cx="2743200" cy="1219200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F032AAB3-5166-A046-E79F-B0ACCBB01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20850" y="8921750"/>
            <a:ext cx="2146300" cy="231140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98C760EC-0551-1CEB-3270-6B015004C8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0425" y="8858250"/>
            <a:ext cx="46101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124200"/>
            <a:ext cx="5435600" cy="927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2413000"/>
            <a:ext cx="4597400" cy="209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876300"/>
            <a:ext cx="4787900" cy="250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533900"/>
            <a:ext cx="159258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2489200"/>
            <a:ext cx="16459200" cy="356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876300"/>
            <a:ext cx="478790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5499100"/>
            <a:ext cx="9271000" cy="4381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4089400"/>
            <a:ext cx="61722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2489200"/>
            <a:ext cx="7937500" cy="173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" y="876300"/>
            <a:ext cx="4787900" cy="250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0" y="3860800"/>
            <a:ext cx="107696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67" y="342900"/>
            <a:ext cx="4749800" cy="248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BE721B-BC18-7C6A-EA5D-19275CA5B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171700"/>
            <a:ext cx="4476750" cy="7957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BD55E-294D-2D62-8373-53636A97D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171699"/>
            <a:ext cx="4476750" cy="79574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42900"/>
            <a:ext cx="4749800" cy="2489200"/>
          </a:xfrm>
          <a:prstGeom prst="rect">
            <a:avLst/>
          </a:prstGeom>
        </p:spPr>
      </p:pic>
      <p:pic>
        <p:nvPicPr>
          <p:cNvPr id="7" name="빔프로젝트 신호 저장">
            <a:hlinkClick r:id="" action="ppaction://media"/>
            <a:extLst>
              <a:ext uri="{FF2B5EF4-FFF2-40B4-BE49-F238E27FC236}">
                <a16:creationId xmlns:a16="http://schemas.microsoft.com/office/drawing/2014/main" id="{719D8ADD-F5F0-440D-547B-8FFE306DD2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3400" y="2095500"/>
            <a:ext cx="5118297" cy="7848600"/>
          </a:xfrm>
          <a:prstGeom prst="rect">
            <a:avLst/>
          </a:prstGeom>
        </p:spPr>
      </p:pic>
      <p:pic>
        <p:nvPicPr>
          <p:cNvPr id="8" name="빔프로젝트 버튼 구현">
            <a:hlinkClick r:id="" action="ppaction://media"/>
            <a:extLst>
              <a:ext uri="{FF2B5EF4-FFF2-40B4-BE49-F238E27FC236}">
                <a16:creationId xmlns:a16="http://schemas.microsoft.com/office/drawing/2014/main" id="{D4413C2D-E155-C8F6-3DD6-5A8DB28F85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72200" y="2100530"/>
            <a:ext cx="10819448" cy="6085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876300"/>
            <a:ext cx="8686800" cy="248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2501900"/>
            <a:ext cx="14846300" cy="173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394200"/>
            <a:ext cx="165608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876300"/>
            <a:ext cx="8686800" cy="248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2425700"/>
            <a:ext cx="16954500" cy="8166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876300"/>
            <a:ext cx="8686800" cy="248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25700"/>
            <a:ext cx="14782800" cy="7073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1600000">
            <a:off x="-127000" y="7683500"/>
            <a:ext cx="18415000" cy="312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25400" y="-2184400"/>
            <a:ext cx="18376900" cy="448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5753100"/>
            <a:ext cx="8039100" cy="85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00" y="2489200"/>
            <a:ext cx="10185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6311900"/>
            <a:ext cx="2374900" cy="316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6146800"/>
            <a:ext cx="2590800" cy="3441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6502400"/>
            <a:ext cx="1549400" cy="3086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6184900"/>
            <a:ext cx="5956300" cy="309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400" y="7124700"/>
            <a:ext cx="2108200" cy="144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2495550"/>
            <a:ext cx="15925800" cy="3924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" y="876300"/>
            <a:ext cx="65659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400" y="1587500"/>
            <a:ext cx="3289300" cy="1739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3162300"/>
            <a:ext cx="6172200" cy="4102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5054600"/>
            <a:ext cx="2197100" cy="219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0" y="7175500"/>
            <a:ext cx="2298700" cy="2286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0" y="4406900"/>
            <a:ext cx="2057400" cy="205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60000">
            <a:off x="4533900" y="6388100"/>
            <a:ext cx="15367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1049000" y="5778500"/>
            <a:ext cx="1536700" cy="19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">
            <a:off x="11696700" y="7797800"/>
            <a:ext cx="1536700" cy="190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4826000"/>
            <a:ext cx="2197100" cy="1460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0" y="4927600"/>
            <a:ext cx="2197100" cy="146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400000">
            <a:off x="10414000" y="3759200"/>
            <a:ext cx="1536700" cy="190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876300"/>
            <a:ext cx="6362700" cy="2489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7073900"/>
            <a:ext cx="42545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8600" y="7137400"/>
            <a:ext cx="3467100" cy="850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28500" y="3175000"/>
            <a:ext cx="3924300" cy="85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25300" y="9296400"/>
            <a:ext cx="3606800" cy="863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92300" y="6337300"/>
            <a:ext cx="2095500" cy="850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38500" y="5880100"/>
            <a:ext cx="35941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2520000">
            <a:off x="9385300" y="3213100"/>
            <a:ext cx="3238500" cy="660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740000">
            <a:off x="10642600" y="7086600"/>
            <a:ext cx="3441700" cy="660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4900" y="4953000"/>
            <a:ext cx="3263900" cy="952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19100" y="6286500"/>
            <a:ext cx="17907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2463800"/>
            <a:ext cx="7150100" cy="749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774700"/>
            <a:ext cx="7581900" cy="248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0600" y="2616200"/>
            <a:ext cx="4165600" cy="792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876300"/>
            <a:ext cx="4660900" cy="248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540000"/>
            <a:ext cx="16548100" cy="4356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552700"/>
            <a:ext cx="12103100" cy="295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876300"/>
            <a:ext cx="4787900" cy="250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5524500"/>
            <a:ext cx="123190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9" y="419100"/>
            <a:ext cx="4749800" cy="248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7BDAAF-61B5-49F8-4E88-B8555527F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2040922"/>
            <a:ext cx="4178300" cy="7426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F784A0-45C7-11B6-5632-309E9A6EA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150" y="2040922"/>
            <a:ext cx="4178300" cy="742692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E2FA7B-F24B-63D4-B80B-5C5EE9810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517" y="9251950"/>
            <a:ext cx="2260600" cy="123190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87CC3586-F89E-F817-AF6E-52B6201B6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1550" y="9274175"/>
            <a:ext cx="31115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62200"/>
            <a:ext cx="10591800" cy="342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876300"/>
            <a:ext cx="4787900" cy="250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5562600"/>
            <a:ext cx="110617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480000">
            <a:off x="-1143000" y="-2260600"/>
            <a:ext cx="6172200" cy="3467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0" y="8636000"/>
            <a:ext cx="56134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073400"/>
            <a:ext cx="6172200" cy="406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2463800"/>
            <a:ext cx="9131300" cy="481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876300"/>
            <a:ext cx="4787900" cy="250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7594600"/>
            <a:ext cx="10845800" cy="260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사용자 지정</PresentationFormat>
  <Paragraphs>0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KCCISTC</dc:creator>
  <cp:lastModifiedBy>동우 이</cp:lastModifiedBy>
  <cp:revision>8</cp:revision>
  <dcterms:created xsi:type="dcterms:W3CDTF">2006-08-16T00:00:00Z</dcterms:created>
  <dcterms:modified xsi:type="dcterms:W3CDTF">2025-08-08T02:36:40Z</dcterms:modified>
</cp:coreProperties>
</file>